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CEC73B-39DC-487C-BEFF-E64AF9AB2F1E}" v="2" dt="2026-09-27T09:04:38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418" autoAdjust="0"/>
    <p:restoredTop sz="86475" autoAdjust="0"/>
  </p:normalViewPr>
  <p:slideViewPr>
    <p:cSldViewPr>
      <p:cViewPr varScale="1">
        <p:scale>
          <a:sx n="84" d="100"/>
          <a:sy n="84" d="100"/>
        </p:scale>
        <p:origin x="159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059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6675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8849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276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92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63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234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270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52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93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6E8B5-0617-4642-8E0B-F272EC0F133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58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929284"/>
          </a:xfrm>
        </p:spPr>
        <p:txBody>
          <a:bodyPr>
            <a:normAutofit/>
          </a:bodyPr>
          <a:lstStyle/>
          <a:p>
            <a:r>
              <a:rPr lang="de-DE" sz="3600" b="1" i="1" dirty="0"/>
              <a:t>ASS-Seniorenausflug am 22. Oktober 2026</a:t>
            </a: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228600" y="5633488"/>
            <a:ext cx="8530208" cy="929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b="1" dirty="0"/>
              <a:t>Fahrtkosten € 30,00</a:t>
            </a:r>
          </a:p>
          <a:p>
            <a:pPr marL="0" indent="0">
              <a:buNone/>
            </a:pPr>
            <a:r>
              <a:rPr lang="de-DE" sz="1800" b="1" dirty="0"/>
              <a:t>Anmeldung unter 08168/96277 bei Brigitte Niedermeier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700064" y="20692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228600" y="1203922"/>
            <a:ext cx="52795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Wir fahren nach Aichach zur Firma Zenker. Dort </a:t>
            </a:r>
          </a:p>
          <a:p>
            <a:r>
              <a:rPr lang="de-DE" dirty="0"/>
              <a:t>bekommen wir um 10.30 Uhr eine Werksbesichtigung und können im Anschluss im Schnäppchenmarkt für Haushaltswaren einkaufen. </a:t>
            </a:r>
          </a:p>
          <a:p>
            <a:r>
              <a:rPr lang="de-DE" dirty="0"/>
              <a:t>Um 12.30 Uhr sind wir zum Mittagessen im Gasthof Gutmann in </a:t>
            </a:r>
            <a:r>
              <a:rPr lang="de-DE" dirty="0" err="1"/>
              <a:t>Ecknach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Den Nachmittag verbringen wir in Aichach. Zeit für einen Spaziergang, Kaffeetrinken im </a:t>
            </a:r>
            <a:r>
              <a:rPr lang="de-DE" dirty="0" err="1"/>
              <a:t>Cafè</a:t>
            </a:r>
            <a:r>
              <a:rPr lang="de-DE" dirty="0"/>
              <a:t> Koch.</a:t>
            </a:r>
          </a:p>
          <a:p>
            <a:endParaRPr lang="de-DE" dirty="0"/>
          </a:p>
          <a:p>
            <a:r>
              <a:rPr lang="de-DE" dirty="0"/>
              <a:t>Auf der Rückfahrt sind wir zum Abendessen im Gasthof Zum </a:t>
            </a:r>
            <a:r>
              <a:rPr lang="de-DE" dirty="0" err="1"/>
              <a:t>Hoiss</a:t>
            </a:r>
            <a:r>
              <a:rPr lang="de-DE" dirty="0"/>
              <a:t> in </a:t>
            </a:r>
            <a:r>
              <a:rPr lang="de-DE" dirty="0" err="1"/>
              <a:t>Mitterscheyern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 flipV="1">
            <a:off x="179513" y="4646275"/>
            <a:ext cx="446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251685" y="4879293"/>
            <a:ext cx="5184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/>
              <a:t>9.00 Uhr Abfahrt in </a:t>
            </a:r>
            <a:r>
              <a:rPr lang="de-DE" b="1" i="1" dirty="0" err="1"/>
              <a:t>Thalham</a:t>
            </a:r>
            <a:r>
              <a:rPr lang="de-DE" b="1" i="1" dirty="0"/>
              <a:t> am </a:t>
            </a:r>
            <a:r>
              <a:rPr lang="de-DE" b="1" i="1" dirty="0" err="1"/>
              <a:t>Bushäusl</a:t>
            </a:r>
            <a:endParaRPr lang="de-DE" b="1" i="1" dirty="0"/>
          </a:p>
          <a:p>
            <a:r>
              <a:rPr lang="de-DE" b="1" i="1" dirty="0"/>
              <a:t>9.05 Uhr Abfahrt in Attenkirchen am Maibaum</a:t>
            </a:r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2068" y="1563890"/>
            <a:ext cx="2990411" cy="186834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3097" y="3885382"/>
            <a:ext cx="3002303" cy="198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8386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</Words>
  <Application>Microsoft Office PowerPoint</Application>
  <PresentationFormat>Bildschirmpräsentation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ASS-Seniorenausflug am 22. Oktober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ASS-Seniorenausflug am 14. Juni 2016</dc:title>
  <dc:creator>Berger</dc:creator>
  <cp:lastModifiedBy>Baier Marianne</cp:lastModifiedBy>
  <cp:revision>47</cp:revision>
  <cp:lastPrinted>2026-09-28T07:50:49Z</cp:lastPrinted>
  <dcterms:created xsi:type="dcterms:W3CDTF">2016-05-23T16:47:07Z</dcterms:created>
  <dcterms:modified xsi:type="dcterms:W3CDTF">2026-09-28T07:51:27Z</dcterms:modified>
</cp:coreProperties>
</file>