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A84BEC-F72A-406D-93DF-58C4541BBE92}" v="2" dt="2026-03-25T09:00:16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18" autoAdjust="0"/>
    <p:restoredTop sz="86475" autoAdjust="0"/>
  </p:normalViewPr>
  <p:slideViewPr>
    <p:cSldViewPr>
      <p:cViewPr varScale="1">
        <p:scale>
          <a:sx n="84" d="100"/>
          <a:sy n="84" d="100"/>
        </p:scale>
        <p:origin x="15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05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3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4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27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92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8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3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27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E8B5-0617-4642-8E0B-F272EC0F133A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A665-F198-475B-A29B-F42B657DB4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58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9284"/>
          </a:xfrm>
        </p:spPr>
        <p:txBody>
          <a:bodyPr>
            <a:normAutofit/>
          </a:bodyPr>
          <a:lstStyle/>
          <a:p>
            <a:r>
              <a:rPr lang="de-DE" sz="3600" b="1" i="1" dirty="0"/>
              <a:t>ASS-Seniorenausflug am 16. April 2026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251522" y="5936506"/>
            <a:ext cx="8507286" cy="6262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1800" b="1" dirty="0"/>
              <a:t>Fahrtkosten incl. Eintritt und Führung € 30,00</a:t>
            </a:r>
          </a:p>
          <a:p>
            <a:pPr marL="0" indent="0">
              <a:buNone/>
            </a:pPr>
            <a:r>
              <a:rPr lang="de-DE" sz="1800" b="1" dirty="0"/>
              <a:t>Anmeldung unter 08168/96277 bei Brigitte Niedermeier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00064" y="206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217948" y="1446504"/>
            <a:ext cx="527950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r>
              <a:rPr lang="de-DE" dirty="0"/>
              <a:t>Wir fahren zum Diözesanmuseum nach Freising.</a:t>
            </a:r>
          </a:p>
          <a:p>
            <a:endParaRPr lang="de-DE" dirty="0"/>
          </a:p>
          <a:p>
            <a:r>
              <a:rPr lang="de-DE" dirty="0"/>
              <a:t>Auf der Hinfahrt beginnen wir mit Kaffee und Kuchen bei </a:t>
            </a:r>
            <a:r>
              <a:rPr lang="de-DE" dirty="0" err="1"/>
              <a:t>Mions</a:t>
            </a:r>
            <a:r>
              <a:rPr lang="de-DE" dirty="0"/>
              <a:t> in Sünzhausen. </a:t>
            </a:r>
          </a:p>
          <a:p>
            <a:endParaRPr lang="de-DE" dirty="0"/>
          </a:p>
          <a:p>
            <a:r>
              <a:rPr lang="de-DE" dirty="0"/>
              <a:t>Danach besuchen wir das Diözesanmuseum wo uns um 15.45 Uhr eine Führung „Von Ludwig I. zum Blauen </a:t>
            </a:r>
            <a:r>
              <a:rPr lang="de-DE"/>
              <a:t>Reiter“ </a:t>
            </a:r>
            <a:r>
              <a:rPr lang="de-DE" dirty="0"/>
              <a:t>erwartet.</a:t>
            </a:r>
          </a:p>
          <a:p>
            <a:r>
              <a:rPr lang="de-DE" dirty="0"/>
              <a:t>Zum Abendessen sind wir im Bräustüberl Weihenstephan angemeldet.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28600" y="1203922"/>
            <a:ext cx="4487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267294" y="4585825"/>
            <a:ext cx="5444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b="1" i="1" dirty="0"/>
          </a:p>
          <a:p>
            <a:r>
              <a:rPr lang="de-DE" b="1" i="1" dirty="0"/>
              <a:t>13.05 Uhr Abfahrt in Attenkirchen am Maibaum</a:t>
            </a:r>
          </a:p>
          <a:p>
            <a:r>
              <a:rPr lang="de-DE" b="1" i="1" dirty="0"/>
              <a:t>13.00 Uhr Abfahrt in </a:t>
            </a:r>
            <a:r>
              <a:rPr lang="de-DE" b="1" i="1" dirty="0" err="1"/>
              <a:t>Thalham</a:t>
            </a:r>
            <a:r>
              <a:rPr lang="de-DE" b="1" i="1" dirty="0"/>
              <a:t> am </a:t>
            </a:r>
            <a:r>
              <a:rPr lang="de-DE" b="1" i="1" dirty="0" err="1"/>
              <a:t>Bushäusl</a:t>
            </a:r>
            <a:endParaRPr lang="de-DE" b="1" i="1" dirty="0"/>
          </a:p>
          <a:p>
            <a:endParaRPr lang="de-DE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69412" y="1503072"/>
            <a:ext cx="2656728" cy="1989982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18847" y="4036658"/>
            <a:ext cx="3028495" cy="198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78386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</Words>
  <Application>Microsoft Office PowerPoint</Application>
  <PresentationFormat>Bildschirmpräsentation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ASS-Seniorenausflug am 16. April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ASS-Seniorenausflug am 14. Juni 2016</dc:title>
  <dc:creator>Berger</dc:creator>
  <cp:lastModifiedBy>Baier Marianne</cp:lastModifiedBy>
  <cp:revision>49</cp:revision>
  <cp:lastPrinted>2019-03-24T15:25:43Z</cp:lastPrinted>
  <dcterms:created xsi:type="dcterms:W3CDTF">2016-05-23T16:47:07Z</dcterms:created>
  <dcterms:modified xsi:type="dcterms:W3CDTF">2026-03-26T08:30:30Z</dcterms:modified>
</cp:coreProperties>
</file>