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FF9C4C-F19D-4FE4-8033-26F96BFD3C98}" v="2" dt="2026-10-25T09:23:35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418" autoAdjust="0"/>
    <p:restoredTop sz="86475" autoAdjust="0"/>
  </p:normalViewPr>
  <p:slideViewPr>
    <p:cSldViewPr>
      <p:cViewPr varScale="1">
        <p:scale>
          <a:sx n="106" d="100"/>
          <a:sy n="106" d="100"/>
        </p:scale>
        <p:origin x="173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le Berger" userId="8ddbc237b058be50" providerId="LiveId" clId="{6128D728-21C3-493C-8686-602CFDE94524}"/>
    <pc:docChg chg="custSel modSld">
      <pc:chgData name="Mariele Berger" userId="8ddbc237b058be50" providerId="LiveId" clId="{6128D728-21C3-493C-8686-602CFDE94524}" dt="2026-10-25T09:36:51.530" v="1632" actId="6549"/>
      <pc:docMkLst>
        <pc:docMk/>
      </pc:docMkLst>
      <pc:sldChg chg="modSp mod">
        <pc:chgData name="Mariele Berger" userId="8ddbc237b058be50" providerId="LiveId" clId="{6128D728-21C3-493C-8686-602CFDE94524}" dt="2026-10-25T09:36:51.530" v="1632" actId="6549"/>
        <pc:sldMkLst>
          <pc:docMk/>
          <pc:sldMk cId="1909783868" sldId="256"/>
        </pc:sldMkLst>
        <pc:spChg chg="mod">
          <ac:chgData name="Mariele Berger" userId="8ddbc237b058be50" providerId="LiveId" clId="{6128D728-21C3-493C-8686-602CFDE94524}" dt="2026-10-25T08:41:42.677" v="906" actId="6549"/>
          <ac:spMkLst>
            <pc:docMk/>
            <pc:sldMk cId="1909783868" sldId="256"/>
            <ac:spMk id="2" creationId="{00000000-0000-0000-0000-000000000000}"/>
          </ac:spMkLst>
        </pc:spChg>
        <pc:spChg chg="mod">
          <ac:chgData name="Mariele Berger" userId="8ddbc237b058be50" providerId="LiveId" clId="{6128D728-21C3-493C-8686-602CFDE94524}" dt="2026-10-25T09:22:56.835" v="1616" actId="20577"/>
          <ac:spMkLst>
            <pc:docMk/>
            <pc:sldMk cId="1909783868" sldId="256"/>
            <ac:spMk id="3" creationId="{00000000-0000-0000-0000-000000000000}"/>
          </ac:spMkLst>
        </pc:spChg>
        <pc:spChg chg="mod">
          <ac:chgData name="Mariele Berger" userId="8ddbc237b058be50" providerId="LiveId" clId="{6128D728-21C3-493C-8686-602CFDE94524}" dt="2026-10-25T09:36:51.530" v="1632" actId="6549"/>
          <ac:spMkLst>
            <pc:docMk/>
            <pc:sldMk cId="1909783868" sldId="256"/>
            <ac:spMk id="6" creationId="{00000000-0000-0000-0000-000000000000}"/>
          </ac:spMkLst>
        </pc:spChg>
        <pc:spChg chg="mod">
          <ac:chgData name="Mariele Berger" userId="8ddbc237b058be50" providerId="LiveId" clId="{6128D728-21C3-493C-8686-602CFDE94524}" dt="2026-10-25T09:20:09.354" v="1502" actId="20577"/>
          <ac:spMkLst>
            <pc:docMk/>
            <pc:sldMk cId="1909783868" sldId="256"/>
            <ac:spMk id="8" creationId="{00000000-0000-0000-0000-000000000000}"/>
          </ac:spMkLst>
        </pc:spChg>
        <pc:spChg chg="mod">
          <ac:chgData name="Mariele Berger" userId="8ddbc237b058be50" providerId="LiveId" clId="{6128D728-21C3-493C-8686-602CFDE94524}" dt="2026-10-25T09:21:11.409" v="1586" actId="6549"/>
          <ac:spMkLst>
            <pc:docMk/>
            <pc:sldMk cId="1909783868" sldId="256"/>
            <ac:spMk id="14" creationId="{00000000-0000-0000-0000-000000000000}"/>
          </ac:spMkLst>
        </pc:spChg>
        <pc:picChg chg="mod">
          <ac:chgData name="Mariele Berger" userId="8ddbc237b058be50" providerId="LiveId" clId="{6128D728-21C3-493C-8686-602CFDE94524}" dt="2026-10-25T09:23:20.749" v="1617" actId="14826"/>
          <ac:picMkLst>
            <pc:docMk/>
            <pc:sldMk cId="1909783868" sldId="256"/>
            <ac:picMk id="4" creationId="{00000000-0000-0000-0000-000000000000}"/>
          </ac:picMkLst>
        </pc:picChg>
        <pc:picChg chg="mod">
          <ac:chgData name="Mariele Berger" userId="8ddbc237b058be50" providerId="LiveId" clId="{6128D728-21C3-493C-8686-602CFDE94524}" dt="2026-10-25T09:24:10.966" v="1624" actId="1076"/>
          <ac:picMkLst>
            <pc:docMk/>
            <pc:sldMk cId="1909783868" sldId="256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059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667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8849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276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925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3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234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27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952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933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6E8B5-0617-4642-8E0B-F272EC0F133A}" type="datetimeFigureOut">
              <a:rPr lang="de-DE" smtClean="0"/>
              <a:t>25.10.2026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4A665-F198-475B-A29B-F42B657DB4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858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11257"/>
            <a:ext cx="8363272" cy="1151781"/>
          </a:xfrm>
        </p:spPr>
        <p:txBody>
          <a:bodyPr>
            <a:normAutofit fontScale="90000"/>
          </a:bodyPr>
          <a:lstStyle/>
          <a:p>
            <a:r>
              <a:rPr lang="de-DE" sz="3600" b="1" i="1" dirty="0"/>
              <a:t>ASS-Seniorenausflug am 12. November 2026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>
          <a:xfrm>
            <a:off x="251522" y="5936506"/>
            <a:ext cx="8507286" cy="6262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1800" b="1" dirty="0"/>
              <a:t>Fahrtkosten € 20,00</a:t>
            </a:r>
          </a:p>
          <a:p>
            <a:pPr marL="0" indent="0">
              <a:buNone/>
            </a:pPr>
            <a:r>
              <a:rPr lang="de-DE" sz="1800" b="1" dirty="0"/>
              <a:t>Anmeldung unter 08168/96277 bei Brigitte Niedermeier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700064" y="20692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251520" y="1757919"/>
            <a:ext cx="52565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Wir fahren zum Rewe </a:t>
            </a:r>
            <a:r>
              <a:rPr lang="de-DE"/>
              <a:t>Zentrallager nach Eitting</a:t>
            </a:r>
            <a:r>
              <a:rPr lang="de-DE" dirty="0"/>
              <a:t>. </a:t>
            </a:r>
          </a:p>
          <a:p>
            <a:r>
              <a:rPr lang="de-DE" dirty="0"/>
              <a:t>Dort bekommen wir Kaffee und Kuchen und eine Einführung. Anschließend besichtigen wir das</a:t>
            </a:r>
          </a:p>
          <a:p>
            <a:r>
              <a:rPr lang="de-DE" dirty="0"/>
              <a:t>Rewe Lager. </a:t>
            </a:r>
          </a:p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251520" y="3140968"/>
            <a:ext cx="48245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Danach fahren wir weiter nach Erding.</a:t>
            </a:r>
          </a:p>
          <a:p>
            <a:r>
              <a:rPr lang="de-DE" dirty="0"/>
              <a:t>Bis 18.00 Uhr Zeit zur freien Verfügung.</a:t>
            </a:r>
          </a:p>
          <a:p>
            <a:endParaRPr lang="de-DE" dirty="0"/>
          </a:p>
          <a:p>
            <a:r>
              <a:rPr lang="de-DE" dirty="0"/>
              <a:t>Um 18.00 Uhr Abendessen im Erdinger Weißbräu.</a:t>
            </a:r>
          </a:p>
          <a:p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251521" y="5013176"/>
            <a:ext cx="5460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/>
              <a:t>13.00 Uhr Abfahrt in Attenkirchen am Maibaum</a:t>
            </a:r>
          </a:p>
          <a:p>
            <a:r>
              <a:rPr lang="de-DE" b="1" i="1" dirty="0"/>
              <a:t>13.05 Uhr Abfahrt in </a:t>
            </a:r>
            <a:r>
              <a:rPr lang="de-DE" b="1" i="1" dirty="0" err="1"/>
              <a:t>Thalham</a:t>
            </a:r>
            <a:r>
              <a:rPr lang="de-DE" b="1" i="1" dirty="0"/>
              <a:t> am </a:t>
            </a:r>
            <a:r>
              <a:rPr lang="de-DE" b="1" i="1" dirty="0" err="1"/>
              <a:t>Bushäusl</a:t>
            </a:r>
            <a:endParaRPr lang="de-DE" b="1" i="1" dirty="0"/>
          </a:p>
          <a:p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2374" y="1691824"/>
            <a:ext cx="2929798" cy="195319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2374" y="4206070"/>
            <a:ext cx="2960105" cy="192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8386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ASS-Seniorenausflug am 12. November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ASS-Seniorenausflug am 14. Juni 2016</dc:title>
  <dc:creator>Berger</dc:creator>
  <cp:lastModifiedBy>Mariele Berger</cp:lastModifiedBy>
  <cp:revision>45</cp:revision>
  <cp:lastPrinted>2026-04-28T08:54:14Z</cp:lastPrinted>
  <dcterms:created xsi:type="dcterms:W3CDTF">2016-05-23T16:47:07Z</dcterms:created>
  <dcterms:modified xsi:type="dcterms:W3CDTF">2026-10-25T09:36:58Z</dcterms:modified>
</cp:coreProperties>
</file>